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312" r:id="rId5"/>
    <p:sldId id="311" r:id="rId6"/>
    <p:sldId id="266" r:id="rId7"/>
    <p:sldId id="272" r:id="rId8"/>
    <p:sldId id="270" r:id="rId9"/>
    <p:sldId id="279" r:id="rId10"/>
    <p:sldId id="285" r:id="rId11"/>
    <p:sldId id="291" r:id="rId12"/>
    <p:sldId id="297" r:id="rId13"/>
    <p:sldId id="298" r:id="rId14"/>
    <p:sldId id="299" r:id="rId15"/>
    <p:sldId id="265" r:id="rId16"/>
    <p:sldId id="273" r:id="rId17"/>
    <p:sldId id="271" r:id="rId18"/>
    <p:sldId id="274" r:id="rId19"/>
    <p:sldId id="305" r:id="rId20"/>
    <p:sldId id="306" r:id="rId21"/>
    <p:sldId id="307" r:id="rId22"/>
    <p:sldId id="313" r:id="rId23"/>
    <p:sldId id="314" r:id="rId24"/>
    <p:sldId id="315" r:id="rId25"/>
    <p:sldId id="316" r:id="rId26"/>
    <p:sldId id="317" r:id="rId27"/>
    <p:sldId id="269" r:id="rId28"/>
    <p:sldId id="309" r:id="rId29"/>
    <p:sldId id="31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总体技术路线" id="{44487082-DF70-41F0-B37A-E841C80BD908}">
          <p14:sldIdLst>
            <p14:sldId id="258"/>
            <p14:sldId id="312"/>
            <p14:sldId id="311"/>
          </p14:sldIdLst>
        </p14:section>
        <p14:section name="静态场景处理" id="{3BC2CAA7-619B-455D-B579-68A05FB082FF}">
          <p14:sldIdLst>
            <p14:sldId id="266"/>
            <p14:sldId id="272"/>
          </p14:sldIdLst>
        </p14:section>
        <p14:section name="PM处理流程" id="{0F06179D-A5C6-4D24-9BA4-0C758687534C}">
          <p14:sldIdLst>
            <p14:sldId id="279"/>
            <p14:sldId id="285"/>
            <p14:sldId id="291"/>
            <p14:sldId id="297"/>
            <p14:sldId id="298"/>
            <p14:sldId id="299"/>
            <p14:sldId id="270"/>
          </p14:sldIdLst>
        </p14:section>
        <p14:section name="实例化渲染" id="{54ed33b0-787b-428c-b977-2e3446021edc}">
          <p14:sldIdLst>
            <p14:sldId id="265"/>
            <p14:sldId id="306"/>
            <p14:sldId id="307"/>
            <p14:sldId id="313"/>
            <p14:sldId id="314"/>
            <p14:sldId id="315"/>
            <p14:sldId id="316"/>
            <p14:sldId id="317"/>
            <p14:sldId id="305"/>
            <p14:sldId id="273"/>
            <p14:sldId id="271"/>
            <p14:sldId id="274"/>
          </p14:sldIdLst>
        </p14:section>
        <p14:section name="人群的轻量级建模" id="{c42cce78-82db-40a4-b16c-480bbfd4af59}">
          <p14:sldIdLst>
            <p14:sldId id="269"/>
            <p14:sldId id="309"/>
            <p14:sldId id="310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  <p:cmAuthor id="2" name="28142" initials="2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0T11:41:18.447" idx="1">
    <p:pos x="7232" y="564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0T11:41:18.447" idx="1">
    <p:pos x="7232" y="564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Relationship Id="rId32" Type="http://schemas.openxmlformats.org/officeDocument/2006/relationships/notesSlide" Target="../notesSlides/notesSlide9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35.png"/><Relationship Id="rId3" Type="http://schemas.openxmlformats.org/officeDocument/2006/relationships/image" Target="../media/image17.png"/><Relationship Id="rId29" Type="http://schemas.openxmlformats.org/officeDocument/2006/relationships/image" Target="../media/image34.png"/><Relationship Id="rId28" Type="http://schemas.openxmlformats.org/officeDocument/2006/relationships/image" Target="../media/image33.png"/><Relationship Id="rId27" Type="http://schemas.openxmlformats.org/officeDocument/2006/relationships/image" Target="../media/image32.png"/><Relationship Id="rId26" Type="http://schemas.openxmlformats.org/officeDocument/2006/relationships/image" Target="../media/image31.png"/><Relationship Id="rId25" Type="http://schemas.openxmlformats.org/officeDocument/2006/relationships/image" Target="../media/image30.png"/><Relationship Id="rId24" Type="http://schemas.openxmlformats.org/officeDocument/2006/relationships/image" Target="../media/image29.png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image" Target="../media/image16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19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Relationship Id="rId32" Type="http://schemas.openxmlformats.org/officeDocument/2006/relationships/comments" Target="../comments/comment1.xml"/><Relationship Id="rId31" Type="http://schemas.openxmlformats.org/officeDocument/2006/relationships/notesSlide" Target="../notesSlides/notesSlide10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9" Type="http://schemas.openxmlformats.org/officeDocument/2006/relationships/image" Target="../media/image35.png"/><Relationship Id="rId28" Type="http://schemas.openxmlformats.org/officeDocument/2006/relationships/image" Target="../media/image34.png"/><Relationship Id="rId27" Type="http://schemas.openxmlformats.org/officeDocument/2006/relationships/image" Target="../media/image33.png"/><Relationship Id="rId26" Type="http://schemas.openxmlformats.org/officeDocument/2006/relationships/image" Target="../media/image32.png"/><Relationship Id="rId25" Type="http://schemas.openxmlformats.org/officeDocument/2006/relationships/image" Target="../media/image31.png"/><Relationship Id="rId24" Type="http://schemas.openxmlformats.org/officeDocument/2006/relationships/image" Target="../media/image30.png"/><Relationship Id="rId23" Type="http://schemas.openxmlformats.org/officeDocument/2006/relationships/image" Target="../media/image29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image" Target="../media/image16.png"/><Relationship Id="rId19" Type="http://schemas.openxmlformats.org/officeDocument/2006/relationships/image" Target="../media/image25.png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Relationship Id="rId32" Type="http://schemas.openxmlformats.org/officeDocument/2006/relationships/comments" Target="../comments/comment2.xml"/><Relationship Id="rId31" Type="http://schemas.openxmlformats.org/officeDocument/2006/relationships/notesSlide" Target="../notesSlides/notesSlide11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9" Type="http://schemas.openxmlformats.org/officeDocument/2006/relationships/image" Target="../media/image35.png"/><Relationship Id="rId28" Type="http://schemas.openxmlformats.org/officeDocument/2006/relationships/image" Target="../media/image34.png"/><Relationship Id="rId27" Type="http://schemas.openxmlformats.org/officeDocument/2006/relationships/image" Target="../media/image33.png"/><Relationship Id="rId26" Type="http://schemas.openxmlformats.org/officeDocument/2006/relationships/image" Target="../media/image32.png"/><Relationship Id="rId25" Type="http://schemas.openxmlformats.org/officeDocument/2006/relationships/image" Target="../media/image31.png"/><Relationship Id="rId24" Type="http://schemas.openxmlformats.org/officeDocument/2006/relationships/image" Target="../media/image30.png"/><Relationship Id="rId23" Type="http://schemas.openxmlformats.org/officeDocument/2006/relationships/image" Target="../media/image29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image" Target="../media/image16.png"/><Relationship Id="rId19" Type="http://schemas.openxmlformats.org/officeDocument/2006/relationships/image" Target="../media/image25.png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3.png"/><Relationship Id="rId7" Type="http://schemas.openxmlformats.org/officeDocument/2006/relationships/image" Target="../media/image61.png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3.png"/><Relationship Id="rId7" Type="http://schemas.openxmlformats.org/officeDocument/2006/relationships/image" Target="../media/image61.png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3.png"/><Relationship Id="rId7" Type="http://schemas.openxmlformats.org/officeDocument/2006/relationships/image" Target="../media/image61.png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3.png"/><Relationship Id="rId7" Type="http://schemas.openxmlformats.org/officeDocument/2006/relationships/image" Target="../media/image61.png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4" Type="http://schemas.openxmlformats.org/officeDocument/2006/relationships/notesSlide" Target="../notesSlides/notesSlide21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3.png"/><Relationship Id="rId7" Type="http://schemas.openxmlformats.org/officeDocument/2006/relationships/image" Target="../media/image61.png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4" Type="http://schemas.openxmlformats.org/officeDocument/2006/relationships/notesSlide" Target="../notesSlides/notesSlide22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3.png"/><Relationship Id="rId7" Type="http://schemas.openxmlformats.org/officeDocument/2006/relationships/image" Target="../media/image61.png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Relationship Id="rId3" Type="http://schemas.openxmlformats.org/officeDocument/2006/relationships/image" Target="../media/image65.png"/><Relationship Id="rId20" Type="http://schemas.openxmlformats.org/officeDocument/2006/relationships/notesSlide" Target="../notesSlides/notesSlide23.xml"/><Relationship Id="rId2" Type="http://schemas.openxmlformats.org/officeDocument/2006/relationships/image" Target="../media/image6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79.png"/><Relationship Id="rId17" Type="http://schemas.openxmlformats.org/officeDocument/2006/relationships/image" Target="../media/image78.png"/><Relationship Id="rId16" Type="http://schemas.openxmlformats.org/officeDocument/2006/relationships/image" Target="../media/image77.png"/><Relationship Id="rId15" Type="http://schemas.openxmlformats.org/officeDocument/2006/relationships/image" Target="../media/image76.png"/><Relationship Id="rId14" Type="http://schemas.openxmlformats.org/officeDocument/2006/relationships/image" Target="../media/image75.pn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53.png"/><Relationship Id="rId4" Type="http://schemas.openxmlformats.org/officeDocument/2006/relationships/image" Target="../media/image36.png"/><Relationship Id="rId3" Type="http://schemas.openxmlformats.org/officeDocument/2006/relationships/image" Target="../media/image74.png"/><Relationship Id="rId2" Type="http://schemas.openxmlformats.org/officeDocument/2006/relationships/image" Target="../media/image1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6.png"/><Relationship Id="rId11" Type="http://schemas.openxmlformats.org/officeDocument/2006/relationships/image" Target="../media/image79.png"/><Relationship Id="rId10" Type="http://schemas.openxmlformats.org/officeDocument/2006/relationships/image" Target="../media/image85.png"/><Relationship Id="rId1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6" Type="http://schemas.openxmlformats.org/officeDocument/2006/relationships/image" Target="../media/image53.png"/><Relationship Id="rId5" Type="http://schemas.openxmlformats.org/officeDocument/2006/relationships/image" Target="../media/image18.png"/><Relationship Id="rId4" Type="http://schemas.openxmlformats.org/officeDocument/2006/relationships/image" Target="../media/image7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9" Type="http://schemas.openxmlformats.org/officeDocument/2006/relationships/notesSlide" Target="../notesSlides/notesSlide5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16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2" Type="http://schemas.openxmlformats.org/officeDocument/2006/relationships/notesSlide" Target="../notesSlides/notesSlide6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8.png"/><Relationship Id="rId3" Type="http://schemas.openxmlformats.org/officeDocument/2006/relationships/image" Target="../media/image17.png"/><Relationship Id="rId29" Type="http://schemas.openxmlformats.org/officeDocument/2006/relationships/image" Target="../media/image47.png"/><Relationship Id="rId28" Type="http://schemas.openxmlformats.org/officeDocument/2006/relationships/image" Target="../media/image46.png"/><Relationship Id="rId27" Type="http://schemas.openxmlformats.org/officeDocument/2006/relationships/image" Target="../media/image45.png"/><Relationship Id="rId26" Type="http://schemas.openxmlformats.org/officeDocument/2006/relationships/image" Target="../media/image44.png"/><Relationship Id="rId25" Type="http://schemas.openxmlformats.org/officeDocument/2006/relationships/image" Target="../media/image43.png"/><Relationship Id="rId24" Type="http://schemas.openxmlformats.org/officeDocument/2006/relationships/image" Target="../media/image42.png"/><Relationship Id="rId23" Type="http://schemas.openxmlformats.org/officeDocument/2006/relationships/image" Target="../media/image36.png"/><Relationship Id="rId22" Type="http://schemas.openxmlformats.org/officeDocument/2006/relationships/image" Target="../media/image41.png"/><Relationship Id="rId21" Type="http://schemas.openxmlformats.org/officeDocument/2006/relationships/image" Target="../media/image37.png"/><Relationship Id="rId20" Type="http://schemas.openxmlformats.org/officeDocument/2006/relationships/image" Target="../media/image35.png"/><Relationship Id="rId2" Type="http://schemas.openxmlformats.org/officeDocument/2006/relationships/image" Target="../media/image16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36.png"/><Relationship Id="rId7" Type="http://schemas.openxmlformats.org/officeDocument/2006/relationships/image" Target="../media/image41.png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36.png"/><Relationship Id="rId7" Type="http://schemas.openxmlformats.org/officeDocument/2006/relationships/image" Target="../media/image41.png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2" Type="http://schemas.openxmlformats.org/officeDocument/2006/relationships/notesSlide" Target="../notesSlides/notesSlide8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35.png"/><Relationship Id="rId3" Type="http://schemas.openxmlformats.org/officeDocument/2006/relationships/image" Target="../media/image17.png"/><Relationship Id="rId29" Type="http://schemas.openxmlformats.org/officeDocument/2006/relationships/image" Target="../media/image34.png"/><Relationship Id="rId28" Type="http://schemas.openxmlformats.org/officeDocument/2006/relationships/image" Target="../media/image33.png"/><Relationship Id="rId27" Type="http://schemas.openxmlformats.org/officeDocument/2006/relationships/image" Target="../media/image32.png"/><Relationship Id="rId26" Type="http://schemas.openxmlformats.org/officeDocument/2006/relationships/image" Target="../media/image31.png"/><Relationship Id="rId25" Type="http://schemas.openxmlformats.org/officeDocument/2006/relationships/image" Target="../media/image30.png"/><Relationship Id="rId24" Type="http://schemas.openxmlformats.org/officeDocument/2006/relationships/image" Target="../media/image29.png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image" Target="../media/image16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9789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42" name="右箭头 41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48" name="右箭头 47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123" name="右箭头 122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124" name="左大括号 123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342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0113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39801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7494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580130"/>
            <a:ext cx="2254885" cy="29305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425190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4795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04435"/>
            <a:ext cx="811530" cy="10795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24160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415905" y="6252210"/>
            <a:ext cx="137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2177415"/>
            <a:ext cx="882650" cy="12306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2177415"/>
            <a:ext cx="640715" cy="134175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946525" y="2526030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1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389630" y="2238375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492490" y="2526030"/>
            <a:ext cx="991870" cy="173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添加纹理贴图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36035" y="3543300"/>
            <a:ext cx="1819910" cy="33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参数化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238740" y="2606675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575" y="2200275"/>
            <a:ext cx="596900" cy="109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600" y="2228215"/>
            <a:ext cx="676910" cy="894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16745" y="2310765"/>
            <a:ext cx="335280" cy="5708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17605" y="2280285"/>
            <a:ext cx="361950" cy="56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3051175"/>
            <a:ext cx="578485" cy="555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0930" y="3010535"/>
            <a:ext cx="822325" cy="6546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475" y="3698240"/>
            <a:ext cx="642620" cy="797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930" y="3825875"/>
            <a:ext cx="646430" cy="807720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2987675" y="3197225"/>
            <a:ext cx="1307465" cy="551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6" name="右箭头 5"/>
          <p:cNvSpPr/>
          <p:nvPr/>
        </p:nvSpPr>
        <p:spPr>
          <a:xfrm>
            <a:off x="9713595" y="1901190"/>
            <a:ext cx="880110" cy="1691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贴图多样性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946525" y="3480435"/>
            <a:ext cx="2534920" cy="33845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动画类型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014585" y="3543300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8075" y="201803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15" y="2018030"/>
            <a:ext cx="844550" cy="1553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3691255"/>
            <a:ext cx="744855" cy="1385570"/>
          </a:xfrm>
          <a:prstGeom prst="rect">
            <a:avLst/>
          </a:prstGeom>
        </p:spPr>
      </p:pic>
      <p:sp>
        <p:nvSpPr>
          <p:cNvPr id="39" name="右箭头 38"/>
          <p:cNvSpPr/>
          <p:nvPr/>
        </p:nvSpPr>
        <p:spPr>
          <a:xfrm>
            <a:off x="5853430" y="4051935"/>
            <a:ext cx="1097915" cy="1236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形体多样性</a:t>
            </a:r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97764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790" y="2257425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45" y="3941445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645" y="2257425"/>
            <a:ext cx="899795" cy="101219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620" y="2238375"/>
            <a:ext cx="847090" cy="958850"/>
          </a:xfrm>
          <a:prstGeom prst="rect">
            <a:avLst/>
          </a:prstGeom>
        </p:spPr>
      </p:pic>
      <p:sp>
        <p:nvSpPr>
          <p:cNvPr id="59" name="右箭头 58"/>
          <p:cNvSpPr/>
          <p:nvPr/>
        </p:nvSpPr>
        <p:spPr>
          <a:xfrm>
            <a:off x="2495550" y="4319270"/>
            <a:ext cx="1235075" cy="829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动画速度</a:t>
            </a:r>
            <a:endParaRPr lang="zh-CN" altLang="en-US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3556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577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35560"/>
            <a:ext cx="203898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504805" y="5778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71100" y="598551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118725" y="598487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0858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0953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81360" y="57086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4191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4286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236835" y="6339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07805" y="1467485"/>
            <a:ext cx="3027045" cy="416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833100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调整色调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1005" y="168529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915" y="1553845"/>
            <a:ext cx="897255" cy="1651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415" y="3945890"/>
            <a:ext cx="833755" cy="155130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85" y="394589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0" y="2245360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175" y="3848100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190" y="2211705"/>
            <a:ext cx="899795" cy="101219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8839835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28168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118090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9" name="右箭头 38"/>
          <p:cNvSpPr/>
          <p:nvPr/>
        </p:nvSpPr>
        <p:spPr>
          <a:xfrm>
            <a:off x="3562985" y="218249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5383530" y="234886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5180965" y="406146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995" y="4019550"/>
            <a:ext cx="811530" cy="1037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270" y="2237105"/>
            <a:ext cx="1003935" cy="9950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97215" y="83185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96580" y="10541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432415" y="83185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752455" y="105410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04425" y="592836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052050" y="592772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9326245" y="11334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14300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14685" y="56705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546715" y="466725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509635" y="4762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170160" y="628205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98280" y="1544320"/>
            <a:ext cx="3027045" cy="4090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766425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849360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41503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</a:t>
            </a:r>
            <a:r>
              <a:rPr lang="zh-CN" altLang="en-US" sz="1600"/>
              <a:t>动画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051415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45075" y="215963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3301365" y="230060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资源重用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3562985" y="4086225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6685" y="3945573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048" y="3945890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flipH="1">
            <a:off x="5267325" y="414020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6010" y="404844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883" y="218090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9878" y="220916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7625" y="2226310"/>
            <a:ext cx="645160" cy="825500"/>
          </a:xfrm>
          <a:prstGeom prst="rect">
            <a:avLst/>
          </a:prstGeom>
        </p:spPr>
      </p:pic>
      <p:sp>
        <p:nvSpPr>
          <p:cNvPr id="62" name="右箭头 61"/>
          <p:cNvSpPr/>
          <p:nvPr/>
        </p:nvSpPr>
        <p:spPr>
          <a:xfrm flipH="1">
            <a:off x="10097135" y="425958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色调调整</a:t>
            </a:r>
            <a:endParaRPr lang="zh-CN" altLang="en-US" sz="1600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4800" y="1684973"/>
            <a:ext cx="848360" cy="150558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968" y="4009073"/>
            <a:ext cx="833755" cy="155130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9005" y="4009390"/>
            <a:ext cx="862330" cy="15875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4423" y="2555240"/>
            <a:ext cx="610235" cy="72898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53813" y="1602105"/>
            <a:ext cx="219075" cy="3365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42675" y="2002155"/>
            <a:ext cx="631190" cy="520700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>
            <a:off x="11073130" y="19824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114405" y="25285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extraction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-g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rained transmission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Incremental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 transmission</a:t>
            </a:r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crowd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behavior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vertex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Preprocess of 3D Conference Scenes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Networking Progressive Transmission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Lightweitght Web3D Rendering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 of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skeleton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animation </a:t>
            </a:r>
            <a:endParaRPr lang="zh-CN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endParaRPr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fragment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ransmission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125730"/>
            <a:ext cx="6812915" cy="192405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8460" y="55181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Attribute变量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3900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0440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73137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92505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885190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1042225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995934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745045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84805" y="55181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4904740" y="435610"/>
            <a:ext cx="1818005" cy="16148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86258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494284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023360"/>
            <a:ext cx="1364615" cy="162814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0173970" y="397446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34276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4464685" y="210947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236220" y="4062730"/>
            <a:ext cx="1476375" cy="14814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88595" y="406209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305435" y="4815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 flipH="1">
            <a:off x="1974215" y="456501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7876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7813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924050"/>
            <a:ext cx="278130" cy="3035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7310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737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6738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6738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129405"/>
            <a:ext cx="136461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47484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29920" y="5765165"/>
            <a:ext cx="147637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626110" y="57905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9913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3368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5557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51440" y="4023360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188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14055" y="518160"/>
            <a:ext cx="98044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7813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8801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210800" y="116903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5844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5781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5278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5341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4706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31076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45173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38950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38950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37712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735695" y="4352290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782820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966335" y="622935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</a:t>
            </a:r>
            <a:r>
              <a:rPr lang="zh-CN" altLang="en-US"/>
              <a:t>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7443470" y="62293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174750" y="58921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23761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265045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131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961130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867400" y="403352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1336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115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15149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5781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6769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095865" y="109474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animation data</a:t>
            </a:r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519795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91172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70852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7260590" y="6229350"/>
            <a:ext cx="185039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mapping</a:t>
            </a:r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485900" y="5885180"/>
            <a:ext cx="93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output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687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757535" y="382270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output</a:t>
            </a:r>
            <a:endParaRPr lang="en-US" altLang="zh-CN"/>
          </a:p>
        </p:txBody>
      </p:sp>
      <p:sp>
        <p:nvSpPr>
          <p:cNvPr id="53" name="圆角矩形 52"/>
          <p:cNvSpPr/>
          <p:nvPr/>
        </p:nvSpPr>
        <p:spPr>
          <a:xfrm>
            <a:off x="10108565" y="1094740"/>
            <a:ext cx="1946910" cy="3181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vertex coordinate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2555" y="3992245"/>
            <a:ext cx="1897380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119870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5" name="矩形 44"/>
          <p:cNvSpPr/>
          <p:nvPr/>
        </p:nvSpPr>
        <p:spPr>
          <a:xfrm>
            <a:off x="3234055" y="5884545"/>
            <a:ext cx="717359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335597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5554980" y="6229350"/>
            <a:ext cx="465582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110855" y="4352290"/>
            <a:ext cx="666115" cy="36068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513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973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108565" y="579120"/>
            <a:ext cx="1946910" cy="10979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284085" y="597408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386080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5373370" y="58204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1032490" y="3842385"/>
            <a:ext cx="861060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2565" y="6332220"/>
            <a:ext cx="2201545" cy="274955"/>
          </a:xfrm>
          <a:prstGeom prst="rect">
            <a:avLst/>
          </a:prstGeom>
        </p:spPr>
      </p:pic>
      <p:pic>
        <p:nvPicPr>
          <p:cNvPr id="29" name="图片 28" descr="无标题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3740" y="1198880"/>
            <a:ext cx="268605" cy="402590"/>
          </a:xfrm>
          <a:prstGeom prst="rect">
            <a:avLst/>
          </a:prstGeom>
        </p:spPr>
      </p:pic>
      <p:pic>
        <p:nvPicPr>
          <p:cNvPr id="30" name="图片 29" descr="无标题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7605" y="1196975"/>
            <a:ext cx="195580" cy="4051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04200" y="842645"/>
            <a:ext cx="168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animation data</a:t>
            </a:r>
            <a:endParaRPr lang="zh-CN" altLang="en-US">
              <a:solidFill>
                <a:schemeClr val="lt1"/>
              </a:solidFill>
            </a:endParaRPr>
          </a:p>
          <a:p>
            <a:endParaRPr lang="zh-CN" altLang="en-US"/>
          </a:p>
        </p:txBody>
      </p:sp>
      <p:pic>
        <p:nvPicPr>
          <p:cNvPr id="32" name="图片 31" descr="无标题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3045" y="1168400"/>
            <a:ext cx="226060" cy="442595"/>
          </a:xfrm>
          <a:prstGeom prst="rect">
            <a:avLst/>
          </a:prstGeom>
        </p:spPr>
      </p:pic>
      <p:pic>
        <p:nvPicPr>
          <p:cNvPr id="33" name="图片 32" descr="无标题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4680" y="1187450"/>
            <a:ext cx="193675" cy="4241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869305" y="627062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texture mapping</a:t>
            </a:r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1670" y="1007745"/>
            <a:ext cx="395605" cy="58483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194290" y="641985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v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erte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x 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coordinate</a:t>
            </a: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827385" y="4725035"/>
            <a:ext cx="132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VS </a:t>
            </a:r>
            <a:endParaRPr lang="en-US" altLang="zh-CN"/>
          </a:p>
          <a:p>
            <a:r>
              <a:rPr lang="zh-CN" altLang="en-US"/>
              <a:t>output data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916545" y="4714875"/>
            <a:ext cx="121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FS </a:t>
            </a:r>
            <a:endParaRPr lang="en-US" altLang="zh-CN"/>
          </a:p>
          <a:p>
            <a:r>
              <a:rPr lang="en-US" altLang="zh-CN"/>
              <a:t>in</a:t>
            </a:r>
            <a:r>
              <a:rPr lang="zh-CN" altLang="en-US"/>
              <a:t>put data</a:t>
            </a:r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673417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9" name="下箭头 48"/>
          <p:cNvSpPr/>
          <p:nvPr/>
        </p:nvSpPr>
        <p:spPr>
          <a:xfrm>
            <a:off x="508635" y="5565140"/>
            <a:ext cx="25666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output data</a:t>
            </a:r>
            <a:endParaRPr lang="en-US" altLang="zh-CN" sz="1600"/>
          </a:p>
        </p:txBody>
      </p:sp>
      <p:sp>
        <p:nvSpPr>
          <p:cNvPr id="51" name="上箭头 50"/>
          <p:cNvSpPr/>
          <p:nvPr/>
        </p:nvSpPr>
        <p:spPr>
          <a:xfrm>
            <a:off x="4893945" y="5523865"/>
            <a:ext cx="2538095" cy="217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input data</a:t>
            </a:r>
            <a:endParaRPr lang="en-US" altLang="zh-CN" sz="1600">
              <a:sym typeface="+mn-ea"/>
            </a:endParaRPr>
          </a:p>
        </p:txBody>
      </p:sp>
      <p:sp>
        <p:nvSpPr>
          <p:cNvPr id="52" name="上箭头 51"/>
          <p:cNvSpPr/>
          <p:nvPr/>
        </p:nvSpPr>
        <p:spPr>
          <a:xfrm>
            <a:off x="9755505" y="1903730"/>
            <a:ext cx="2322195" cy="2025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output data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无标题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480" y="2470150"/>
            <a:ext cx="11653520" cy="3723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32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18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6480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32985" y="5494020"/>
            <a:ext cx="255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58690" y="4309745"/>
            <a:ext cx="298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纹理贴图，骨骼动画数据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37100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2760000">
            <a:off x="1603375" y="1705610"/>
            <a:ext cx="658495" cy="467233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0440" y="335470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230245" y="21247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158115" y="4979035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85" y="5040630"/>
            <a:ext cx="676910" cy="894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3931920"/>
            <a:ext cx="25908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8870" y="3688715"/>
            <a:ext cx="660400" cy="98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105" y="556895"/>
            <a:ext cx="5659755" cy="2797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464646">
                  <a:alpha val="100000"/>
                </a:srgbClr>
              </a:clrFrom>
              <a:clrTo>
                <a:srgbClr val="4646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950" y="3688715"/>
            <a:ext cx="57594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60" y="4424680"/>
            <a:ext cx="295148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4145" y="3620770"/>
            <a:ext cx="44767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7095" y="3688715"/>
            <a:ext cx="429260" cy="979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4987290"/>
            <a:ext cx="65849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120" y="5014595"/>
            <a:ext cx="623570" cy="9201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9980" y="5039995"/>
            <a:ext cx="669290" cy="85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118360" y="238760"/>
            <a:ext cx="8679815" cy="606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scene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1717675" y="1931670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mesh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4970145" y="1864995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8183245" y="1864995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ligtht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968375" y="4374515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geometry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4197985" y="4374515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material</a:t>
            </a:r>
            <a:endParaRPr lang="en-US" altLang="zh-CN"/>
          </a:p>
        </p:txBody>
      </p:sp>
      <p:sp>
        <p:nvSpPr>
          <p:cNvPr id="28" name="矩形 27"/>
          <p:cNvSpPr/>
          <p:nvPr/>
        </p:nvSpPr>
        <p:spPr>
          <a:xfrm>
            <a:off x="9695815" y="4374515"/>
            <a:ext cx="1983105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animation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7424420" y="4374515"/>
            <a:ext cx="1983105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skeleton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3554095" y="5536565"/>
            <a:ext cx="1515745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map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5601970" y="5536565"/>
            <a:ext cx="1515745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color</a:t>
            </a:r>
            <a:endParaRPr lang="en-US" altLang="zh-CN"/>
          </a:p>
        </p:txBody>
      </p:sp>
      <p:cxnSp>
        <p:nvCxnSpPr>
          <p:cNvPr id="70" name="直接连接符 69"/>
          <p:cNvCxnSpPr/>
          <p:nvPr/>
        </p:nvCxnSpPr>
        <p:spPr>
          <a:xfrm>
            <a:off x="510540" y="1542415"/>
            <a:ext cx="11510645" cy="273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0540" y="3305175"/>
            <a:ext cx="11510645" cy="273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540" y="1864995"/>
            <a:ext cx="2295525" cy="11347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118360" y="238760"/>
            <a:ext cx="8679815" cy="60642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Dynamic scenario</a:t>
            </a:r>
            <a:endParaRPr lang="en-US" altLang="zh-CN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806065" y="1522095"/>
            <a:ext cx="1600835" cy="5568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21120" y="1522095"/>
            <a:ext cx="1327785" cy="5568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camera</a:t>
            </a:r>
            <a:endParaRPr lang="en-US" altLang="zh-CN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947150" y="1522095"/>
            <a:ext cx="1566545" cy="5568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ligtht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940685"/>
            <a:ext cx="2778760" cy="5568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10830" y="2912110"/>
            <a:ext cx="2778760" cy="5568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30770" y="3892550"/>
            <a:ext cx="1391285" cy="5568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06205" y="3883025"/>
            <a:ext cx="1207135" cy="5568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510540" y="1199515"/>
            <a:ext cx="11510645" cy="273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0540" y="2772410"/>
            <a:ext cx="11510645" cy="273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345" y="43986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580890" y="4377055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7025" y="439864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330" y="459549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468495"/>
            <a:ext cx="676910" cy="8940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990" y="1432560"/>
            <a:ext cx="2295525" cy="1134745"/>
          </a:xfrm>
          <a:prstGeom prst="rect">
            <a:avLst/>
          </a:prstGeom>
        </p:spPr>
      </p:pic>
      <p:cxnSp>
        <p:nvCxnSpPr>
          <p:cNvPr id="3" name="直接箭头连接符 2"/>
          <p:cNvCxnSpPr>
            <a:stCxn id="23" idx="2"/>
            <a:endCxn id="26" idx="0"/>
          </p:cNvCxnSpPr>
          <p:nvPr/>
        </p:nvCxnSpPr>
        <p:spPr>
          <a:xfrm flipH="1">
            <a:off x="2357755" y="2078990"/>
            <a:ext cx="1249045" cy="86169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23" idx="2"/>
            <a:endCxn id="27" idx="0"/>
          </p:cNvCxnSpPr>
          <p:nvPr/>
        </p:nvCxnSpPr>
        <p:spPr>
          <a:xfrm>
            <a:off x="3606800" y="2078990"/>
            <a:ext cx="5693410" cy="8331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2"/>
            <a:endCxn id="23" idx="0"/>
          </p:cNvCxnSpPr>
          <p:nvPr/>
        </p:nvCxnSpPr>
        <p:spPr>
          <a:xfrm flipH="1">
            <a:off x="3606800" y="845185"/>
            <a:ext cx="2851785" cy="6769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2"/>
            <a:endCxn id="24" idx="0"/>
          </p:cNvCxnSpPr>
          <p:nvPr/>
        </p:nvCxnSpPr>
        <p:spPr>
          <a:xfrm>
            <a:off x="6458585" y="845185"/>
            <a:ext cx="626745" cy="6769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2"/>
            <a:endCxn id="25" idx="0"/>
          </p:cNvCxnSpPr>
          <p:nvPr/>
        </p:nvCxnSpPr>
        <p:spPr>
          <a:xfrm>
            <a:off x="6458585" y="845185"/>
            <a:ext cx="3272155" cy="6769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7" idx="2"/>
            <a:endCxn id="30" idx="0"/>
          </p:cNvCxnSpPr>
          <p:nvPr/>
        </p:nvCxnSpPr>
        <p:spPr>
          <a:xfrm flipH="1">
            <a:off x="8126730" y="3469005"/>
            <a:ext cx="1173480" cy="4235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7" idx="2"/>
            <a:endCxn id="31" idx="0"/>
          </p:cNvCxnSpPr>
          <p:nvPr/>
        </p:nvCxnSpPr>
        <p:spPr>
          <a:xfrm>
            <a:off x="9300210" y="3469005"/>
            <a:ext cx="309880" cy="4140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7335" y="3823335"/>
            <a:ext cx="1425575" cy="53721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vextex position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280410" y="3823335"/>
            <a:ext cx="1526540" cy="53721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3554730"/>
            <a:ext cx="11514455" cy="2921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76730" y="3823335"/>
            <a:ext cx="1381125" cy="53721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446849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446849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446849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446849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479361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479361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479361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479361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455" y="509333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215" y="509333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8720" y="509333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7480" y="509333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4936490" y="3823335"/>
            <a:ext cx="1526540" cy="53721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84155" y="3883025"/>
            <a:ext cx="1526540" cy="53721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852785" y="5643245"/>
            <a:ext cx="1172210" cy="5187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391650" y="5643245"/>
            <a:ext cx="1327785" cy="5187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4905" y="4371975"/>
            <a:ext cx="376555" cy="8534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4" name="直接箭头连接符 53"/>
          <p:cNvCxnSpPr>
            <a:stCxn id="26" idx="2"/>
            <a:endCxn id="17" idx="0"/>
          </p:cNvCxnSpPr>
          <p:nvPr/>
        </p:nvCxnSpPr>
        <p:spPr>
          <a:xfrm flipH="1">
            <a:off x="980440" y="3488055"/>
            <a:ext cx="1377315" cy="3257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endCxn id="20" idx="0"/>
          </p:cNvCxnSpPr>
          <p:nvPr/>
        </p:nvCxnSpPr>
        <p:spPr>
          <a:xfrm>
            <a:off x="2367280" y="3493135"/>
            <a:ext cx="100330" cy="33020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18" idx="0"/>
          </p:cNvCxnSpPr>
          <p:nvPr/>
        </p:nvCxnSpPr>
        <p:spPr>
          <a:xfrm>
            <a:off x="2386965" y="3514725"/>
            <a:ext cx="1656715" cy="29908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endCxn id="48" idx="0"/>
          </p:cNvCxnSpPr>
          <p:nvPr/>
        </p:nvCxnSpPr>
        <p:spPr>
          <a:xfrm>
            <a:off x="2353310" y="3472180"/>
            <a:ext cx="3346450" cy="34163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49" idx="0"/>
          </p:cNvCxnSpPr>
          <p:nvPr/>
        </p:nvCxnSpPr>
        <p:spPr>
          <a:xfrm>
            <a:off x="9371965" y="3472180"/>
            <a:ext cx="1775460" cy="401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9" idx="2"/>
            <a:endCxn id="52" idx="0"/>
          </p:cNvCxnSpPr>
          <p:nvPr/>
        </p:nvCxnSpPr>
        <p:spPr>
          <a:xfrm flipH="1">
            <a:off x="10055860" y="4420235"/>
            <a:ext cx="10915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9" idx="2"/>
            <a:endCxn id="50" idx="0"/>
          </p:cNvCxnSpPr>
          <p:nvPr/>
        </p:nvCxnSpPr>
        <p:spPr>
          <a:xfrm>
            <a:off x="11147425" y="4410710"/>
            <a:ext cx="2914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966970" y="5805170"/>
            <a:ext cx="1274445" cy="79756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421120" y="5797550"/>
            <a:ext cx="1327785" cy="79692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63" name="直接箭头连接符 62"/>
          <p:cNvCxnSpPr>
            <a:stCxn id="48" idx="2"/>
            <a:endCxn id="61" idx="0"/>
          </p:cNvCxnSpPr>
          <p:nvPr/>
        </p:nvCxnSpPr>
        <p:spPr>
          <a:xfrm flipH="1">
            <a:off x="5604510" y="4360545"/>
            <a:ext cx="95250" cy="14446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8" idx="2"/>
            <a:endCxn id="62" idx="0"/>
          </p:cNvCxnSpPr>
          <p:nvPr/>
        </p:nvCxnSpPr>
        <p:spPr>
          <a:xfrm>
            <a:off x="5699760" y="4360545"/>
            <a:ext cx="1385570" cy="143700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10830" y="5643245"/>
            <a:ext cx="1327785" cy="518795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8" name="直接箭头连接符 7"/>
          <p:cNvCxnSpPr>
            <a:endCxn id="7" idx="0"/>
          </p:cNvCxnSpPr>
          <p:nvPr/>
        </p:nvCxnSpPr>
        <p:spPr>
          <a:xfrm flipH="1">
            <a:off x="8575040" y="4441190"/>
            <a:ext cx="2504440" cy="12020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532505" y="5809615"/>
            <a:ext cx="1274445" cy="797560"/>
          </a:xfrm>
          <a:prstGeom prst="rect">
            <a:avLst/>
          </a:prstGeom>
          <a:effectLst>
            <a:outerShdw blurRad="50800" dist="38100" dir="18900000" algn="bl" rotWithShape="0">
              <a:schemeClr val="tx1"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 contourW="6350">
            <a:contourClr>
              <a:schemeClr val="tx1"/>
            </a:contourClr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28" name="直接箭头连接符 27"/>
          <p:cNvCxnSpPr>
            <a:stCxn id="48" idx="2"/>
            <a:endCxn id="22" idx="0"/>
          </p:cNvCxnSpPr>
          <p:nvPr/>
        </p:nvCxnSpPr>
        <p:spPr>
          <a:xfrm flipH="1">
            <a:off x="4170045" y="4360545"/>
            <a:ext cx="1529715" cy="14490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 extraction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Fine-grained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Incremental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Diversing crowd behavior using vertex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skeleton animation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data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using fragment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896" y="2586083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8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9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0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5605" y="3345815"/>
            <a:ext cx="1259840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9047</Words>
  <Application>WPS 演示</Application>
  <PresentationFormat>宽屏</PresentationFormat>
  <Paragraphs>1744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</vt:lpstr>
      <vt:lpstr>Arial Unicode MS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37</cp:revision>
  <dcterms:created xsi:type="dcterms:W3CDTF">2021-02-04T06:09:00Z</dcterms:created>
  <dcterms:modified xsi:type="dcterms:W3CDTF">2021-02-20T09:52:03Z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